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281" r:id="rId5"/>
    <p:sldId id="284" r:id="rId6"/>
    <p:sldId id="298" r:id="rId7"/>
    <p:sldId id="299" r:id="rId8"/>
    <p:sldId id="300" r:id="rId9"/>
    <p:sldId id="306" r:id="rId10"/>
    <p:sldId id="278" r:id="rId11"/>
    <p:sldId id="301" r:id="rId12"/>
    <p:sldId id="302" r:id="rId13"/>
    <p:sldId id="303" r:id="rId14"/>
    <p:sldId id="307" r:id="rId15"/>
    <p:sldId id="304" r:id="rId16"/>
    <p:sldId id="309" r:id="rId17"/>
    <p:sldId id="308" r:id="rId18"/>
    <p:sldId id="310" r:id="rId19"/>
    <p:sldId id="313" r:id="rId20"/>
    <p:sldId id="312" r:id="rId21"/>
    <p:sldId id="314" r:id="rId22"/>
    <p:sldId id="315" r:id="rId23"/>
    <p:sldId id="311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325" r:id="rId33"/>
    <p:sldId id="326" r:id="rId34"/>
    <p:sldId id="327" r:id="rId35"/>
    <p:sldId id="328" r:id="rId36"/>
    <p:sldId id="324" r:id="rId37"/>
    <p:sldId id="28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879" autoAdjust="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300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48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8939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550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900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01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258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343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4260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48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74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mp"/><Relationship Id="rId4" Type="http://schemas.openxmlformats.org/officeDocument/2006/relationships/image" Target="../media/image19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tmp"/><Relationship Id="rId4" Type="http://schemas.openxmlformats.org/officeDocument/2006/relationships/image" Target="../media/image25.tm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tm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tm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tmp"/><Relationship Id="rId4" Type="http://schemas.openxmlformats.org/officeDocument/2006/relationships/image" Target="../media/image37.tm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Social informatics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BD3F8BE-7448-68A5-952B-C850E37E72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" r="14964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3536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classification using decision tree</a:t>
            </a:r>
          </a:p>
        </p:txBody>
      </p:sp>
    </p:spTree>
    <p:extLst>
      <p:ext uri="{BB962C8B-B14F-4D97-AF65-F5344CB8AC3E}">
        <p14:creationId xmlns:p14="http://schemas.microsoft.com/office/powerpoint/2010/main" val="2201324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F2F7E158-73E1-D0F0-D18D-FACEFDC119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E7D5D3-8FB3-9545-1C1C-C86D2909DB20}"/>
              </a:ext>
            </a:extLst>
          </p:cNvPr>
          <p:cNvSpPr txBox="1"/>
          <p:nvPr/>
        </p:nvSpPr>
        <p:spPr>
          <a:xfrm>
            <a:off x="3362632" y="6096000"/>
            <a:ext cx="2487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Outputs</a:t>
            </a:r>
            <a:endParaRPr 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772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clustring using k-means</a:t>
            </a:r>
          </a:p>
        </p:txBody>
      </p:sp>
    </p:spTree>
    <p:extLst>
      <p:ext uri="{BB962C8B-B14F-4D97-AF65-F5344CB8AC3E}">
        <p14:creationId xmlns:p14="http://schemas.microsoft.com/office/powerpoint/2010/main" val="575411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7E82F26-E84B-24F3-C409-655B5EBED7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112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67160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DD33B24-75F1-9E70-5FE4-1AFD85C79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1910DE55-A95C-6A5F-33FE-51BB1D356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4966" y="235974"/>
            <a:ext cx="9467127" cy="1217583"/>
          </a:xfrm>
        </p:spPr>
        <p:txBody>
          <a:bodyPr/>
          <a:lstStyle/>
          <a:p>
            <a:r>
              <a:rPr lang="en-US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122903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270" y="1873045"/>
            <a:ext cx="10569677" cy="2286000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Regression model (Random Forest Regressor)</a:t>
            </a:r>
          </a:p>
        </p:txBody>
      </p:sp>
    </p:spTree>
    <p:extLst>
      <p:ext uri="{BB962C8B-B14F-4D97-AF65-F5344CB8AC3E}">
        <p14:creationId xmlns:p14="http://schemas.microsoft.com/office/powerpoint/2010/main" val="1125385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A11D4501-F140-0002-4E07-35E252C2DF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12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99223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87F573E3-EB37-3BC7-4E63-4739E9ABA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039"/>
            <a:ext cx="12192000" cy="6217921"/>
          </a:xfrm>
          <a:prstGeom prst="rect">
            <a:avLst/>
          </a:prstGeom>
          <a:noFill/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4DAB6B7C-5CB0-7F65-4CD6-5503C9468F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4232" y="117987"/>
            <a:ext cx="3264310" cy="1288026"/>
          </a:xfrm>
        </p:spPr>
        <p:txBody>
          <a:bodyPr/>
          <a:lstStyle/>
          <a:p>
            <a:r>
              <a:rPr lang="en-US" b="1" i="1" dirty="0">
                <a:solidFill>
                  <a:srgbClr val="FFC000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470144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270" y="1873045"/>
            <a:ext cx="10569677" cy="2286000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Some of EDA </a:t>
            </a:r>
          </a:p>
        </p:txBody>
      </p:sp>
    </p:spTree>
    <p:extLst>
      <p:ext uri="{BB962C8B-B14F-4D97-AF65-F5344CB8AC3E}">
        <p14:creationId xmlns:p14="http://schemas.microsoft.com/office/powerpoint/2010/main" val="345384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Team of work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  <a:noFill/>
        </p:spPr>
        <p:txBody>
          <a:bodyPr anchor="t">
            <a:normAutofit/>
          </a:bodyPr>
          <a:lstStyle/>
          <a:p>
            <a:r>
              <a:rPr lang="en-US" dirty="0"/>
              <a:t>Tarek Kareem elnemr </a:t>
            </a:r>
            <a:br>
              <a:rPr lang="en-US" dirty="0"/>
            </a:br>
            <a:r>
              <a:rPr lang="en-US" dirty="0"/>
              <a:t>Abdulghani ElSayed</a:t>
            </a:r>
            <a:br>
              <a:rPr lang="en-US" dirty="0"/>
            </a:br>
            <a:r>
              <a:rPr lang="en-US" dirty="0"/>
              <a:t>yousef elskhawy</a:t>
            </a: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68BA13A-66CC-934F-45A4-D694C3860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0" y="849406"/>
            <a:ext cx="12002540" cy="51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26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609F99CD-0907-4CAE-A1B5-BD0198585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44645" cy="6096528"/>
          </a:xfrm>
          <a:prstGeom prst="rect">
            <a:avLst/>
          </a:prstGeom>
        </p:spPr>
      </p:pic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10DE6737-0AFB-9EE2-5852-46B0DF794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46" y="0"/>
            <a:ext cx="3057832" cy="6096528"/>
          </a:xfrm>
          <a:prstGeom prst="rect">
            <a:avLst/>
          </a:prstGeom>
        </p:spPr>
      </p:pic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0D724E8D-A7AF-A946-9672-5D2BC6BCC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479" y="0"/>
            <a:ext cx="2900516" cy="6096528"/>
          </a:xfrm>
          <a:prstGeom prst="rect">
            <a:avLst/>
          </a:prstGeom>
        </p:spPr>
      </p:pic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93B4C176-21E6-0DEF-D6A9-61882F141B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995" y="-1"/>
            <a:ext cx="2989005" cy="609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78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7C2AA076-320E-7C06-3946-EF42326A3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45" y="0"/>
            <a:ext cx="4021393" cy="5911646"/>
          </a:xfrm>
          <a:prstGeom prst="rect">
            <a:avLst/>
          </a:prstGeom>
        </p:spPr>
      </p:pic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5FDCB813-BAE4-D1A3-277A-26CB5CD13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023" y="17205"/>
            <a:ext cx="4176122" cy="591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37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screenshot of a graph&#10;&#10;Description automatically generated">
            <a:extLst>
              <a:ext uri="{FF2B5EF4-FFF2-40B4-BE49-F238E27FC236}">
                <a16:creationId xmlns:a16="http://schemas.microsoft.com/office/drawing/2014/main" id="{AB0A9ECB-4EC7-E1D2-EA8F-30A5EC8C59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2" b="112"/>
          <a:stretch/>
        </p:blipFill>
        <p:spPr>
          <a:xfrm>
            <a:off x="20" y="10"/>
            <a:ext cx="2920161" cy="6857990"/>
          </a:xfrm>
          <a:noFill/>
        </p:spPr>
      </p:pic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1646A7DC-0855-D804-01CA-9F73A60C4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181" y="0"/>
            <a:ext cx="3175819" cy="6858000"/>
          </a:xfrm>
          <a:prstGeom prst="rect">
            <a:avLst/>
          </a:prstGeom>
        </p:spPr>
      </p:pic>
      <p:pic>
        <p:nvPicPr>
          <p:cNvPr id="14" name="Picture 13" descr="A screenshot of a graph&#10;&#10;Description automatically generated">
            <a:extLst>
              <a:ext uri="{FF2B5EF4-FFF2-40B4-BE49-F238E27FC236}">
                <a16:creationId xmlns:a16="http://schemas.microsoft.com/office/drawing/2014/main" id="{E3148F0F-AC13-0F6B-BBD5-0522973E60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0"/>
            <a:ext cx="3047999" cy="6858000"/>
          </a:xfrm>
          <a:prstGeom prst="rect">
            <a:avLst/>
          </a:prstGeom>
        </p:spPr>
      </p:pic>
      <p:pic>
        <p:nvPicPr>
          <p:cNvPr id="16" name="Picture 15" descr="A screenshot of a graph&#10;&#10;Description automatically generated">
            <a:extLst>
              <a:ext uri="{FF2B5EF4-FFF2-40B4-BE49-F238E27FC236}">
                <a16:creationId xmlns:a16="http://schemas.microsoft.com/office/drawing/2014/main" id="{769136CC-9CBA-C89B-37C7-5AF79D04CF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304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607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CB7A5C4F-CB75-E2F1-5756-AB40A5794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900516" cy="6858000"/>
          </a:xfrm>
          <a:prstGeom prst="rect">
            <a:avLst/>
          </a:prstGeom>
        </p:spPr>
      </p:pic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AD4C83A0-9E16-1FD4-E4CC-F7AE5CFCD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516" y="0"/>
            <a:ext cx="2762865" cy="6858000"/>
          </a:xfrm>
          <a:prstGeom prst="rect">
            <a:avLst/>
          </a:prstGeom>
        </p:spPr>
      </p:pic>
      <p:pic>
        <p:nvPicPr>
          <p:cNvPr id="12" name="Picture 11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4880AAF3-43E9-B582-6135-1C0011A7C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381" y="-1"/>
            <a:ext cx="65286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14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A6A73FA7-C1E8-4AF5-94A8-3DEF81975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81368" cy="6858000"/>
          </a:xfrm>
          <a:prstGeom prst="rect">
            <a:avLst/>
          </a:prstGeom>
        </p:spPr>
      </p:pic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2B6BC8C-C545-C5F5-3946-DFE459218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369" y="0"/>
            <a:ext cx="6410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47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3731CB0-3782-DD5E-2F9F-A605C9FD7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47079" cy="6858000"/>
          </a:xfrm>
          <a:prstGeom prst="rect">
            <a:avLst/>
          </a:prstGeom>
        </p:spPr>
      </p:pic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B4E5F52-3368-7DD7-F8E2-62D38F1EC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079" y="0"/>
            <a:ext cx="57449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831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B3BE2C40-F935-9542-1FAE-F2FD9EA5A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687" y="68262"/>
            <a:ext cx="9001668" cy="6721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970119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0C3261F1-117A-E3F0-181F-6E9896667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48" y="-68826"/>
            <a:ext cx="6226080" cy="3040643"/>
          </a:xfrm>
          <a:prstGeom prst="rect">
            <a:avLst/>
          </a:prstGeom>
        </p:spPr>
      </p:pic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8D8851FD-DB9A-7BFE-4755-94B3F92DC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0643"/>
            <a:ext cx="3619814" cy="3826164"/>
          </a:xfrm>
          <a:prstGeom prst="rect">
            <a:avLst/>
          </a:prstGeom>
        </p:spPr>
      </p:pic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F0793CC5-323E-3857-904D-BC58E450C5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968" y="3040643"/>
            <a:ext cx="3724883" cy="3826164"/>
          </a:xfrm>
          <a:prstGeom prst="rect">
            <a:avLst/>
          </a:prstGeom>
        </p:spPr>
      </p:pic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2D8994FF-1231-E7B1-6013-3BDC15087B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275" y="2255121"/>
            <a:ext cx="4521725" cy="460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7304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D4C708E-608E-16FC-4AA6-537D5B8C9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247127"/>
            <a:ext cx="11950700" cy="63637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32186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6839A4F-C153-4B62-965B-ED96CE94D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0559"/>
            <a:ext cx="12192000" cy="551688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366E3-C619-262F-0E65-EA8AF08F8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 anchor="ctr"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Importing necessary libraries &amp; check data</a:t>
            </a:r>
          </a:p>
        </p:txBody>
      </p:sp>
    </p:spTree>
    <p:extLst>
      <p:ext uri="{BB962C8B-B14F-4D97-AF65-F5344CB8AC3E}">
        <p14:creationId xmlns:p14="http://schemas.microsoft.com/office/powerpoint/2010/main" val="33043075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B6E00F-DD53-C6C7-FA76-26BACF3CA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" y="247127"/>
            <a:ext cx="11950700" cy="63637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83051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168008-B3DA-140E-992A-29F47CE64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247127"/>
            <a:ext cx="11950700" cy="63637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90278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08255-4B58-1B45-5198-0014A8839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754FF-7E28-0184-394C-CCBC5071A3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4945FE-C5A2-C103-E3F8-6E80678C1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325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51F9D7-EED4-24CE-A7D5-4833F02EAF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85" r="2919" b="-1"/>
          <a:stretch/>
        </p:blipFill>
        <p:spPr>
          <a:xfrm>
            <a:off x="6086167" y="-22225"/>
            <a:ext cx="6080760" cy="6902450"/>
          </a:xfrm>
          <a:prstGeom prst="parallelogram">
            <a:avLst/>
          </a:prstGeom>
          <a:noFill/>
          <a:ln>
            <a:noFill/>
          </a:ln>
        </p:spPr>
      </p:pic>
      <p:sp>
        <p:nvSpPr>
          <p:cNvPr id="12" name="Subtitle 3">
            <a:extLst>
              <a:ext uri="{FF2B5EF4-FFF2-40B4-BE49-F238E27FC236}">
                <a16:creationId xmlns:a16="http://schemas.microsoft.com/office/drawing/2014/main" id="{1797C1AC-3379-3CE6-29BD-2C8EC65904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3974" y="2738120"/>
            <a:ext cx="5066250" cy="690880"/>
          </a:xfrm>
        </p:spPr>
        <p:txBody>
          <a:bodyPr/>
          <a:lstStyle/>
          <a:p>
            <a:r>
              <a:rPr lang="en-US" dirty="0"/>
              <a:t>Any QA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E5CB67-154C-538B-B556-0E98B4815C9F}"/>
              </a:ext>
            </a:extLst>
          </p:cNvPr>
          <p:cNvSpPr txBox="1"/>
          <p:nvPr/>
        </p:nvSpPr>
        <p:spPr>
          <a:xfrm>
            <a:off x="452284" y="1091381"/>
            <a:ext cx="5357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hgjyhgjhgvj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2400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rmAutofit/>
          </a:bodyPr>
          <a:lstStyle/>
          <a:p>
            <a:r>
              <a:rPr lang="en-US" dirty="0"/>
              <a:t>THANK YOU</a:t>
            </a:r>
          </a:p>
        </p:txBody>
      </p:sp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6442" r="24003" b="-2"/>
          <a:stretch/>
        </p:blipFill>
        <p:spPr>
          <a:xfrm flipH="1">
            <a:off x="6086167" y="-22225"/>
            <a:ext cx="6080760" cy="6902450"/>
          </a:xfrm>
          <a:noFill/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7600" y="4145280"/>
            <a:ext cx="5066250" cy="690880"/>
          </a:xfrm>
        </p:spPr>
        <p:txBody>
          <a:bodyPr anchor="ctr">
            <a:normAutofit/>
          </a:bodyPr>
          <a:lstStyle/>
          <a:p>
            <a:r>
              <a:rPr lang="en-US" b="1"/>
              <a:t>Overload team</a:t>
            </a:r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F011988-B91C-D484-D5CA-F2D12A8B3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0"/>
            <a:ext cx="12192000" cy="51815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04495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4B39D784-35A5-BB0E-4401-1F186B5D8F0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78"/>
          <a:stretch/>
        </p:blipFill>
        <p:spPr>
          <a:xfrm>
            <a:off x="20" y="10"/>
            <a:ext cx="12191980" cy="6857990"/>
          </a:xfrm>
          <a:noFill/>
        </p:spPr>
      </p:pic>
    </p:spTree>
    <p:extLst>
      <p:ext uri="{BB962C8B-B14F-4D97-AF65-F5344CB8AC3E}">
        <p14:creationId xmlns:p14="http://schemas.microsoft.com/office/powerpoint/2010/main" val="4151200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PREPROCESSING&amp;PREPARATION</a:t>
            </a:r>
          </a:p>
        </p:txBody>
      </p:sp>
    </p:spTree>
    <p:extLst>
      <p:ext uri="{BB962C8B-B14F-4D97-AF65-F5344CB8AC3E}">
        <p14:creationId xmlns:p14="http://schemas.microsoft.com/office/powerpoint/2010/main" val="4182694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E335C8B-B626-B45D-98A3-5814F05A7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rectangular object with a black stripe&#10;&#10;Description automatically generated">
            <a:extLst>
              <a:ext uri="{FF2B5EF4-FFF2-40B4-BE49-F238E27FC236}">
                <a16:creationId xmlns:a16="http://schemas.microsoft.com/office/drawing/2014/main" id="{4BD70FB7-5435-C7FD-CD37-A77B67A79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9" y="1367611"/>
            <a:ext cx="12010161" cy="41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35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CF60E1D-EEF1-B9BE-2D30-805E0F535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0" y="559821"/>
            <a:ext cx="11987299" cy="573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2691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{B634B550-E988-475F-AF7F-6C69C0E42983}tf55661986_win32</Template>
  <TotalTime>101</TotalTime>
  <Words>64</Words>
  <Application>Microsoft Office PowerPoint</Application>
  <PresentationFormat>Widescreen</PresentationFormat>
  <Paragraphs>29</Paragraphs>
  <Slides>34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Algerian</vt:lpstr>
      <vt:lpstr>Aptos</vt:lpstr>
      <vt:lpstr>Arial</vt:lpstr>
      <vt:lpstr>Calibri</vt:lpstr>
      <vt:lpstr>Calibri Light</vt:lpstr>
      <vt:lpstr>Wingdings</vt:lpstr>
      <vt:lpstr>Custom</vt:lpstr>
      <vt:lpstr>Social informatics</vt:lpstr>
      <vt:lpstr>Team of work</vt:lpstr>
      <vt:lpstr>Importing necessary libraries &amp; check data</vt:lpstr>
      <vt:lpstr>PowerPoint Presentation</vt:lpstr>
      <vt:lpstr>PowerPoint Presentation</vt:lpstr>
      <vt:lpstr>PREPROCESSING&amp;PREPARATION</vt:lpstr>
      <vt:lpstr>PowerPoint Presentation</vt:lpstr>
      <vt:lpstr>PowerPoint Presentation</vt:lpstr>
      <vt:lpstr>PowerPoint Presentation</vt:lpstr>
      <vt:lpstr>PowerPoint Presentation</vt:lpstr>
      <vt:lpstr>classification using decision tree</vt:lpstr>
      <vt:lpstr>PowerPoint Presentation</vt:lpstr>
      <vt:lpstr>clustring using k-means</vt:lpstr>
      <vt:lpstr>PowerPoint Presentation</vt:lpstr>
      <vt:lpstr>output</vt:lpstr>
      <vt:lpstr>Regression model (Random Forest Regressor)</vt:lpstr>
      <vt:lpstr>PowerPoint Presentation</vt:lpstr>
      <vt:lpstr>output</vt:lpstr>
      <vt:lpstr>Some of EDA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IS</dc:title>
  <dc:creator>yousef elskhawy</dc:creator>
  <cp:lastModifiedBy>yousef elskhawy</cp:lastModifiedBy>
  <cp:revision>4</cp:revision>
  <dcterms:created xsi:type="dcterms:W3CDTF">2024-05-18T20:36:40Z</dcterms:created>
  <dcterms:modified xsi:type="dcterms:W3CDTF">2024-05-19T20:21:45Z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